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2FB"/>
    <a:srgbClr val="2196F3"/>
    <a:srgbClr val="003167"/>
    <a:srgbClr val="FF4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3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67187-DC46-224B-8569-49FEF9E84A01}" type="datetimeFigureOut">
              <a:rPr lang="en-US" smtClean="0"/>
              <a:pPr/>
              <a:t>10/24/23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DECAA-14C9-4E47-8928-E435604F41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9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2FBC-C82F-4058-B58F-666639078CC4}" type="datetimeFigureOut">
              <a:rPr lang="en-GB" smtClean="0"/>
              <a:pPr/>
              <a:t>24/10/2023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D9CE-1D96-4E4A-B085-12656732AC5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151" y="80682"/>
            <a:ext cx="1052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{Title}</a:t>
            </a:r>
            <a:endParaRPr lang="en-IN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4811" y="4276160"/>
          <a:ext cx="11833413" cy="2323772"/>
        </p:xfrm>
        <a:graphic>
          <a:graphicData uri="http://schemas.openxmlformats.org/drawingml/2006/table">
            <a:tbl>
              <a:tblPr/>
              <a:tblGrid>
                <a:gridCol w="223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2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0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Session: {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Mangal"/>
                        </a:rPr>
                        <a:t>Strapline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}- {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Mangal"/>
                        </a:rPr>
                        <a:t>dtStartDate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}, {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Mangal"/>
                        </a:rPr>
                        <a:t>StratTime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}-{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Mangal"/>
                        </a:rPr>
                        <a:t>EndTime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Invited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Participants.Name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Attended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Attended.Name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Apologies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Apologies.Name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Delegates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Delegated.Name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No Show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NoShow.Name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2234"/>
              </p:ext>
            </p:extLst>
          </p:nvPr>
        </p:nvGraphicFramePr>
        <p:xfrm>
          <a:off x="189754" y="1028507"/>
          <a:ext cx="11818470" cy="1237602"/>
        </p:xfrm>
        <a:graphic>
          <a:graphicData uri="http://schemas.openxmlformats.org/drawingml/2006/table">
            <a:tbl>
              <a:tblPr/>
              <a:tblGrid>
                <a:gridCol w="2656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Meeting Purpose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DescriptionPlain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Owner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Owner.Name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4" t="51102" r="20400"/>
          <a:stretch/>
        </p:blipFill>
        <p:spPr>
          <a:xfrm>
            <a:off x="11169485" y="0"/>
            <a:ext cx="1022515" cy="1123185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09045"/>
              </p:ext>
            </p:extLst>
          </p:nvPr>
        </p:nvGraphicFramePr>
        <p:xfrm>
          <a:off x="174811" y="2813651"/>
          <a:ext cx="11831908" cy="1072134"/>
        </p:xfrm>
        <a:graphic>
          <a:graphicData uri="http://schemas.openxmlformats.org/drawingml/2006/table">
            <a:tbl>
              <a:tblPr/>
              <a:tblGrid>
                <a:gridCol w="236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6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375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Previous Sessions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{@PreviousSessions}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Date and Time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Actions Overdue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Actions Outstanding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Actions Complete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Decisions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alibri"/>
                          <a:ea typeface="Times New Roman"/>
                          <a:cs typeface="Calibri"/>
                        </a:rPr>
                        <a:t>StartDateString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{Overdue}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{Outstanding}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{Complete}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{Decision}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6220" marR="5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12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0" y="314981"/>
            <a:ext cx="10623176" cy="49184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/>
              <a:t>Minutes</a:t>
            </a:r>
            <a:endParaRPr lang="en-IN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4" t="51102" r="20400"/>
          <a:stretch/>
        </p:blipFill>
        <p:spPr>
          <a:xfrm>
            <a:off x="11169485" y="0"/>
            <a:ext cx="1022515" cy="112318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44699"/>
              </p:ext>
            </p:extLst>
          </p:nvPr>
        </p:nvGraphicFramePr>
        <p:xfrm>
          <a:off x="188259" y="1098712"/>
          <a:ext cx="11819966" cy="2316357"/>
        </p:xfrm>
        <a:graphic>
          <a:graphicData uri="http://schemas.openxmlformats.org/drawingml/2006/table">
            <a:tbl>
              <a:tblPr/>
              <a:tblGrid>
                <a:gridCol w="103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9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46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Minutes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{@Actions}[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SubRow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]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Type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Title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Description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Due Date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Theme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Assignee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Status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Mangal"/>
                        </a:rPr>
                        <a:t>Response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{Type}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{Title}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{DescriptionPlain}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DueDate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{Theme}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[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SplitRow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=3]{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AssignedTo.Name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Mangal"/>
                        </a:rPr>
                        <a:t>Children.AssignedTo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Mangal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{Status}{Children.Status}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Calibri"/>
                        </a:rPr>
                        <a:t>ResponseCommentPlain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}{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Calibri"/>
                        </a:rPr>
                        <a:t>Children.ResponseCommentPlain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}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5313" marR="55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146</Words>
  <Application>Microsoft Macintosh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Minutes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Justin</dc:creator>
  <cp:lastModifiedBy>Tshegofatso Maselesele</cp:lastModifiedBy>
  <cp:revision>64</cp:revision>
  <dcterms:created xsi:type="dcterms:W3CDTF">2017-02-17T19:02:40Z</dcterms:created>
  <dcterms:modified xsi:type="dcterms:W3CDTF">2023-10-24T10:32:36Z</dcterms:modified>
</cp:coreProperties>
</file>